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1" r:id="rId2"/>
    <p:sldId id="327" r:id="rId3"/>
    <p:sldId id="334" r:id="rId4"/>
    <p:sldId id="335" r:id="rId5"/>
    <p:sldId id="336" r:id="rId6"/>
    <p:sldId id="338" r:id="rId7"/>
    <p:sldId id="337" r:id="rId8"/>
    <p:sldId id="339" r:id="rId9"/>
    <p:sldId id="275" r:id="rId10"/>
    <p:sldId id="328" r:id="rId11"/>
    <p:sldId id="329" r:id="rId12"/>
    <p:sldId id="330" r:id="rId13"/>
    <p:sldId id="331" r:id="rId14"/>
    <p:sldId id="333" r:id="rId15"/>
    <p:sldId id="33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925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06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867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855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013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8293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7080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392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420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532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6439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17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98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1611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86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18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952F8-8DF2-094E-8E0D-BD43696E9F23}" type="datetimeFigureOut">
              <a:rPr lang="en-CA" smtClean="0"/>
              <a:pPr/>
              <a:t>2025-04-25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B4C0B1-4FF2-3B48-BEF8-ADA6F54E5F3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913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20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21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78" name="Isosceles Triangle 25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2" name="Isosceles Triangle 29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3" name="Isosceles Triangle 30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27577DEC-D9A5-404D-9789-702F4319B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34">
            <a:extLst>
              <a:ext uri="{FF2B5EF4-FFF2-40B4-BE49-F238E27FC236}">
                <a16:creationId xmlns:a16="http://schemas.microsoft.com/office/drawing/2014/main" id="{CEEA9366-CEA8-4F23-B065-4337F0D8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6" name="Straight Connector 35">
              <a:extLst>
                <a:ext uri="{FF2B5EF4-FFF2-40B4-BE49-F238E27FC236}">
                  <a16:creationId xmlns:a16="http://schemas.microsoft.com/office/drawing/2014/main" id="{904A03D6-39B4-4278-9BE1-A07E02449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6">
              <a:extLst>
                <a:ext uri="{FF2B5EF4-FFF2-40B4-BE49-F238E27FC236}">
                  <a16:creationId xmlns:a16="http://schemas.microsoft.com/office/drawing/2014/main" id="{FBE459AF-3736-4886-82E0-9B5DA427B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3">
              <a:extLst>
                <a:ext uri="{FF2B5EF4-FFF2-40B4-BE49-F238E27FC236}">
                  <a16:creationId xmlns:a16="http://schemas.microsoft.com/office/drawing/2014/main" id="{4B6B88EF-180C-4E39-8A3F-A52E87110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52DFAACF-64D0-4621-8FF4-E2F03C3E8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89" name="Isosceles Triangle 39">
              <a:extLst>
                <a:ext uri="{FF2B5EF4-FFF2-40B4-BE49-F238E27FC236}">
                  <a16:creationId xmlns:a16="http://schemas.microsoft.com/office/drawing/2014/main" id="{36611FF0-65B3-49DB-97C6-1B72AAD0FB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0F7407FE-86B1-4890-9D80-9406FBF29E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90" name="Rectangle 29">
              <a:extLst>
                <a:ext uri="{FF2B5EF4-FFF2-40B4-BE49-F238E27FC236}">
                  <a16:creationId xmlns:a16="http://schemas.microsoft.com/office/drawing/2014/main" id="{EBD42D5B-8F87-45B3-98B3-C66944F92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F5E04699-59E1-4468-9E7C-83070EEB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  <p:sp>
          <p:nvSpPr>
            <p:cNvPr id="91" name="Isosceles Triangle 43">
              <a:extLst>
                <a:ext uri="{FF2B5EF4-FFF2-40B4-BE49-F238E27FC236}">
                  <a16:creationId xmlns:a16="http://schemas.microsoft.com/office/drawing/2014/main" id="{F2AE8F13-9A52-4D7F-9637-321EA7CF3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CA"/>
            </a:p>
          </p:txBody>
        </p:sp>
      </p:grpSp>
      <p:sp>
        <p:nvSpPr>
          <p:cNvPr id="6" name="Titre 5">
            <a:extLst>
              <a:ext uri="{FF2B5EF4-FFF2-40B4-BE49-F238E27FC236}">
                <a16:creationId xmlns:a16="http://schemas.microsoft.com/office/drawing/2014/main" id="{EB8550B7-DC83-646F-2550-0A579E49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2404534"/>
            <a:ext cx="7766936" cy="16463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fr-CA" sz="5400" dirty="0"/>
              <a:t>TUTORIELS POUR GGGOLF ET GOLF CANADA</a:t>
            </a:r>
            <a:endParaRPr lang="en-US" sz="5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612928-5237-F145-87FD-D47F31554FF2}"/>
              </a:ext>
            </a:extLst>
          </p:cNvPr>
          <p:cNvSpPr txBox="1">
            <a:spLocks/>
          </p:cNvSpPr>
          <p:nvPr/>
        </p:nvSpPr>
        <p:spPr>
          <a:xfrm>
            <a:off x="5716872" y="3600450"/>
            <a:ext cx="6215718" cy="10244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br>
              <a:rPr lang="en-CA" sz="2200"/>
            </a:br>
            <a:endParaRPr lang="en-CA" sz="2200"/>
          </a:p>
        </p:txBody>
      </p:sp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631E90C2-2528-7BD1-17C8-71DA5B57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97" y="5666154"/>
            <a:ext cx="968939" cy="9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27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B89A8-AE75-CAD3-F153-DFA970E0C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DE5EF73-5CC4-FF4F-1554-18E27D3A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CC7D20-1C1F-8B39-4472-CEA58F56B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err="1"/>
          </a:p>
        </p:txBody>
      </p:sp>
      <p:pic>
        <p:nvPicPr>
          <p:cNvPr id="3" name="Content Placeholder 2" descr="A screenshot of a phone&#10;&#10;AI-generated content may be incorrect.">
            <a:extLst>
              <a:ext uri="{FF2B5EF4-FFF2-40B4-BE49-F238E27FC236}">
                <a16:creationId xmlns:a16="http://schemas.microsoft.com/office/drawing/2014/main" id="{B4B82A60-18E6-DBE3-E867-EA63529FA0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67072" y="1351012"/>
            <a:ext cx="3264872" cy="5049788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B6E10E7-9DCA-56FB-91CE-FE919A2E9F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" name="Content Placeholder 9" descr="A screenshot of a phone&#10;&#10;AI-generated content may be incorrect.">
            <a:extLst>
              <a:ext uri="{FF2B5EF4-FFF2-40B4-BE49-F238E27FC236}">
                <a16:creationId xmlns:a16="http://schemas.microsoft.com/office/drawing/2014/main" id="{C76BCAC6-8A89-3BC7-16B3-6814A895CC3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667469" y="1338046"/>
            <a:ext cx="3264872" cy="5049788"/>
          </a:xfrm>
        </p:spPr>
      </p:pic>
    </p:spTree>
    <p:extLst>
      <p:ext uri="{BB962C8B-B14F-4D97-AF65-F5344CB8AC3E}">
        <p14:creationId xmlns:p14="http://schemas.microsoft.com/office/powerpoint/2010/main" val="370787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190C6-2E87-B299-435A-57083075F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8D748FD-CA82-3967-8CD4-26A773AE0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6991CA-D1DE-29D0-E55D-28F01B866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Cliquez sur Débuter pour commencer une partie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A5844F0-0432-470E-DCA5-0D9BEC4D44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11992" y="1369870"/>
            <a:ext cx="4417756" cy="866337"/>
          </a:xfrm>
        </p:spPr>
        <p:txBody>
          <a:bodyPr/>
          <a:lstStyle/>
          <a:p>
            <a:r>
              <a:rPr lang="fr-CA" dirty="0"/>
              <a:t>Cliquez sur Débutez une nouvelle partie</a:t>
            </a:r>
          </a:p>
        </p:txBody>
      </p:sp>
      <p:pic>
        <p:nvPicPr>
          <p:cNvPr id="19" name="Content Placeholder 18" descr="A screenshot of a phone&#10;&#10;AI-generated content may be incorrect.">
            <a:extLst>
              <a:ext uri="{FF2B5EF4-FFF2-40B4-BE49-F238E27FC236}">
                <a16:creationId xmlns:a16="http://schemas.microsoft.com/office/drawing/2014/main" id="{2B13888E-0283-FC41-D568-73FA3D3AB4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30843" y="2236207"/>
            <a:ext cx="2565671" cy="4511601"/>
          </a:xfrm>
        </p:spPr>
      </p:pic>
      <p:pic>
        <p:nvPicPr>
          <p:cNvPr id="16" name="Content Placeholder 15" descr="Screens screenshot of a cell phone&#10;&#10;AI-generated content may be incorrect.">
            <a:extLst>
              <a:ext uri="{FF2B5EF4-FFF2-40B4-BE49-F238E27FC236}">
                <a16:creationId xmlns:a16="http://schemas.microsoft.com/office/drawing/2014/main" id="{A0F93FC5-F1BE-250A-DF1E-77D9C8C865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6369" y="2236207"/>
            <a:ext cx="2565671" cy="4468446"/>
          </a:xfrm>
        </p:spPr>
      </p:pic>
    </p:spTree>
    <p:extLst>
      <p:ext uri="{BB962C8B-B14F-4D97-AF65-F5344CB8AC3E}">
        <p14:creationId xmlns:p14="http://schemas.microsoft.com/office/powerpoint/2010/main" val="124496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D7AF2-BF7D-5B6B-B430-549D1977A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DED7E2D-66BD-BD33-CAB9-C28FB76D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4F9A01-0A72-BC80-9015-6DF2F104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Choisir un parcours et un jalon de départ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1F1B550-D648-D840-9F0C-D85E0EBAC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1756" y="1250826"/>
            <a:ext cx="4417756" cy="866337"/>
          </a:xfrm>
        </p:spPr>
        <p:txBody>
          <a:bodyPr/>
          <a:lstStyle/>
          <a:p>
            <a:r>
              <a:rPr lang="fr-CA" dirty="0"/>
              <a:t>Cliquez sur Débutez une ronde</a:t>
            </a:r>
          </a:p>
        </p:txBody>
      </p:sp>
      <p:pic>
        <p:nvPicPr>
          <p:cNvPr id="8" name="Content Placeholder 7" descr="A screenshot of a phone&#10;&#10;AI-generated content may be incorrect.">
            <a:extLst>
              <a:ext uri="{FF2B5EF4-FFF2-40B4-BE49-F238E27FC236}">
                <a16:creationId xmlns:a16="http://schemas.microsoft.com/office/drawing/2014/main" id="{E4C7E961-9F95-A1AA-CC4D-745F0FCC3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9914" y="2236207"/>
            <a:ext cx="2408222" cy="4581576"/>
          </a:xfrm>
        </p:spPr>
      </p:pic>
      <p:pic>
        <p:nvPicPr>
          <p:cNvPr id="12" name="Content Placeholder 11" descr="A screenshot of a phone&#10;&#10;AI-generated content may be incorrect.">
            <a:extLst>
              <a:ext uri="{FF2B5EF4-FFF2-40B4-BE49-F238E27FC236}">
                <a16:creationId xmlns:a16="http://schemas.microsoft.com/office/drawing/2014/main" id="{4D7030A2-600A-5054-9022-D3D56D65BBF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29716" y="2236207"/>
            <a:ext cx="2553078" cy="4612431"/>
          </a:xfrm>
        </p:spPr>
      </p:pic>
    </p:spTree>
    <p:extLst>
      <p:ext uri="{BB962C8B-B14F-4D97-AF65-F5344CB8AC3E}">
        <p14:creationId xmlns:p14="http://schemas.microsoft.com/office/powerpoint/2010/main" val="364401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59838-B648-D0B9-C396-1B2B8657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F9622D-FB1E-2CF2-EEF6-1DEAC98C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92E585-FA7D-0BC6-4236-48151CE08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Voici la vue de votre écran avec l’image satellite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CDD5E5F-11EC-8D22-742D-1872D7FB7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30398" y="1272515"/>
            <a:ext cx="4417756" cy="866337"/>
          </a:xfrm>
        </p:spPr>
        <p:txBody>
          <a:bodyPr/>
          <a:lstStyle/>
          <a:p>
            <a:r>
              <a:rPr lang="fr-CA" dirty="0"/>
              <a:t>Voici la vue de votre écran avec l’image dessin</a:t>
            </a:r>
          </a:p>
        </p:txBody>
      </p:sp>
      <p:pic>
        <p:nvPicPr>
          <p:cNvPr id="9" name="Content Placeholder 8" descr="A aerial view of a golf course&#10;&#10;AI-generated content may be incorrect.">
            <a:extLst>
              <a:ext uri="{FF2B5EF4-FFF2-40B4-BE49-F238E27FC236}">
                <a16:creationId xmlns:a16="http://schemas.microsoft.com/office/drawing/2014/main" id="{3E6DA50B-2962-E5BE-4E32-DB50945CA9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67485" y="2236207"/>
            <a:ext cx="2435382" cy="4475038"/>
          </a:xfrm>
        </p:spPr>
      </p:pic>
      <p:pic>
        <p:nvPicPr>
          <p:cNvPr id="14" name="Content Placeholder 1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92CFD79D-B794-173D-E4A0-B839DCED527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076845"/>
            <a:ext cx="2541006" cy="4704025"/>
          </a:xfrm>
        </p:spPr>
      </p:pic>
    </p:spTree>
    <p:extLst>
      <p:ext uri="{BB962C8B-B14F-4D97-AF65-F5344CB8AC3E}">
        <p14:creationId xmlns:p14="http://schemas.microsoft.com/office/powerpoint/2010/main" val="4061135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ED2C1-FE9F-DDC8-8C77-4C6786B7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B340B95-354A-59A4-F61E-0D81B3B8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EAEFB6-5B48-16B9-1BB7-679116FD6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Cliquez sur Débuter pour commencer une partie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8795836-947B-6F80-7964-3290BE646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5668" y="1270000"/>
            <a:ext cx="4417756" cy="866337"/>
          </a:xfrm>
        </p:spPr>
        <p:txBody>
          <a:bodyPr/>
          <a:lstStyle/>
          <a:p>
            <a:r>
              <a:rPr lang="fr-CA" dirty="0"/>
              <a:t>Cliquez sur Publiez un score</a:t>
            </a:r>
          </a:p>
        </p:txBody>
      </p:sp>
      <p:pic>
        <p:nvPicPr>
          <p:cNvPr id="19" name="Content Placeholder 18" descr="A screenshot of a phone&#10;&#10;AI-generated content may be incorrect.">
            <a:extLst>
              <a:ext uri="{FF2B5EF4-FFF2-40B4-BE49-F238E27FC236}">
                <a16:creationId xmlns:a16="http://schemas.microsoft.com/office/drawing/2014/main" id="{7069BC99-CB7F-C659-9485-22DF817954E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30843" y="2236207"/>
            <a:ext cx="2565671" cy="4511601"/>
          </a:xfrm>
        </p:spPr>
      </p:pic>
      <p:pic>
        <p:nvPicPr>
          <p:cNvPr id="16" name="Content Placeholder 15" descr="Screens screenshot of a cell phone&#10;&#10;AI-generated content may be incorrect.">
            <a:extLst>
              <a:ext uri="{FF2B5EF4-FFF2-40B4-BE49-F238E27FC236}">
                <a16:creationId xmlns:a16="http://schemas.microsoft.com/office/drawing/2014/main" id="{E25EC1CF-AA2F-CBB8-6B74-289AF21C3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26369" y="2236207"/>
            <a:ext cx="2565671" cy="4468446"/>
          </a:xfrm>
        </p:spPr>
      </p:pic>
    </p:spTree>
    <p:extLst>
      <p:ext uri="{BB962C8B-B14F-4D97-AF65-F5344CB8AC3E}">
        <p14:creationId xmlns:p14="http://schemas.microsoft.com/office/powerpoint/2010/main" val="384444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E5121-2CE7-3BA7-74DF-2DCA41BF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1AC33A-9AD7-0E4A-5CFE-C1CB409E8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Golf Canada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148456-E691-4131-3C64-12479C433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416445"/>
            <a:ext cx="4185623" cy="1320800"/>
          </a:xfrm>
        </p:spPr>
        <p:txBody>
          <a:bodyPr/>
          <a:lstStyle/>
          <a:p>
            <a:r>
              <a:rPr lang="fr-CA" dirty="0"/>
              <a:t>Choisir un parcours et un jalon de départ</a:t>
            </a:r>
          </a:p>
          <a:p>
            <a:endParaRPr lang="fr-CA" dirty="0" err="1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B96049E-A57A-0A1D-4A6B-D883004C4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6246" y="1210508"/>
            <a:ext cx="2812039" cy="866337"/>
          </a:xfrm>
        </p:spPr>
        <p:txBody>
          <a:bodyPr/>
          <a:lstStyle/>
          <a:p>
            <a:r>
              <a:rPr lang="fr-CA" dirty="0"/>
              <a:t>Entrez votre score</a:t>
            </a:r>
          </a:p>
        </p:txBody>
      </p:sp>
      <p:pic>
        <p:nvPicPr>
          <p:cNvPr id="8" name="Content Placeholder 7" descr="A screenshot of a phone&#10;&#10;AI-generated content may be incorrect.">
            <a:extLst>
              <a:ext uri="{FF2B5EF4-FFF2-40B4-BE49-F238E27FC236}">
                <a16:creationId xmlns:a16="http://schemas.microsoft.com/office/drawing/2014/main" id="{B2D0ACA7-180E-4E23-9ED2-8D67A1FA84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3877" y="2175362"/>
            <a:ext cx="2541006" cy="4612430"/>
          </a:xfrm>
        </p:spPr>
      </p:pic>
      <p:pic>
        <p:nvPicPr>
          <p:cNvPr id="13" name="Content Placeholder 1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82E68159-3C48-4BCF-B5C4-4FCCEBCE678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61368" y="2175362"/>
            <a:ext cx="2607398" cy="4475038"/>
          </a:xfrm>
        </p:spPr>
      </p:pic>
      <p:pic>
        <p:nvPicPr>
          <p:cNvPr id="15" name="Content Placeholder 12">
            <a:extLst>
              <a:ext uri="{FF2B5EF4-FFF2-40B4-BE49-F238E27FC236}">
                <a16:creationId xmlns:a16="http://schemas.microsoft.com/office/drawing/2014/main" id="{82662CD6-6C52-A28C-B012-CD30308FDA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22329" y="2175362"/>
            <a:ext cx="2531952" cy="4475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25A382-CEE0-3954-9237-3BBE3969563E}"/>
              </a:ext>
            </a:extLst>
          </p:cNvPr>
          <p:cNvSpPr txBox="1"/>
          <p:nvPr/>
        </p:nvSpPr>
        <p:spPr>
          <a:xfrm>
            <a:off x="8173920" y="1637270"/>
            <a:ext cx="322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/>
              <a:t>Enregistrer le résultat</a:t>
            </a:r>
          </a:p>
        </p:txBody>
      </p:sp>
    </p:spTree>
    <p:extLst>
      <p:ext uri="{BB962C8B-B14F-4D97-AF65-F5344CB8AC3E}">
        <p14:creationId xmlns:p14="http://schemas.microsoft.com/office/powerpoint/2010/main" val="1192531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GGolf ‒ Applications sur Google Play">
            <a:extLst>
              <a:ext uri="{FF2B5EF4-FFF2-40B4-BE49-F238E27FC236}">
                <a16:creationId xmlns:a16="http://schemas.microsoft.com/office/drawing/2014/main" id="{4AAB3F80-D1C8-BDC7-E865-B4E62985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05" y="854439"/>
            <a:ext cx="4292454" cy="38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49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C256E-D4AA-AFE4-A9A8-B31BE24DD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AAF4B-49D1-DDCB-0ACC-672ECC99C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70" y="2471595"/>
            <a:ext cx="7423841" cy="417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6912A4-8D35-783F-C9DE-66064C685467}"/>
              </a:ext>
            </a:extLst>
          </p:cNvPr>
          <p:cNvSpPr txBox="1"/>
          <p:nvPr/>
        </p:nvSpPr>
        <p:spPr>
          <a:xfrm>
            <a:off x="2091351" y="1430446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Entrez votre numéro de membres et mot de passe pour vous connectez</a:t>
            </a:r>
          </a:p>
        </p:txBody>
      </p:sp>
    </p:spTree>
    <p:extLst>
      <p:ext uri="{BB962C8B-B14F-4D97-AF65-F5344CB8AC3E}">
        <p14:creationId xmlns:p14="http://schemas.microsoft.com/office/powerpoint/2010/main" val="64309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74896-2FB9-FAF9-FC04-8434FFFA3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A957C57-BE16-E4EB-A9F4-8FAA4D783A1A}"/>
              </a:ext>
            </a:extLst>
          </p:cNvPr>
          <p:cNvSpPr txBox="1"/>
          <p:nvPr/>
        </p:nvSpPr>
        <p:spPr>
          <a:xfrm>
            <a:off x="1765426" y="1222216"/>
            <a:ext cx="637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Voici la vue du calendrier des membres</a:t>
            </a:r>
          </a:p>
          <a:p>
            <a:r>
              <a:rPr lang="fr-CA" dirty="0"/>
              <a:t>Pour prendre une réservation cliquez sur les icones Départs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E47DC-4002-B8AB-FAE0-10594715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58" y="2234507"/>
            <a:ext cx="7514376" cy="42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8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A53A-06BA-30D8-2811-18CEA5E0D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CC43A-E083-D018-BA0B-4D99ADF81C9E}"/>
              </a:ext>
            </a:extLst>
          </p:cNvPr>
          <p:cNvSpPr txBox="1"/>
          <p:nvPr/>
        </p:nvSpPr>
        <p:spPr>
          <a:xfrm>
            <a:off x="1461631" y="570366"/>
            <a:ext cx="637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Choisir les joueurs qui vont jouer dans votre quatuor et inscrire un commentaire au besoin et ensuite cliquer sur Enregistrer. Pour les invités non-membres, leurs noms et noms de famille est obligatoire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C41988-1CE4-BD61-3B11-27DC445BE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3" y="2036904"/>
            <a:ext cx="7975097" cy="44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7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0B91B-E0B5-DEBD-9C0A-2859F419C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131DB2-399A-CBB9-6B8F-B169C827C39C}"/>
              </a:ext>
            </a:extLst>
          </p:cNvPr>
          <p:cNvSpPr txBox="1"/>
          <p:nvPr/>
        </p:nvSpPr>
        <p:spPr>
          <a:xfrm>
            <a:off x="1765426" y="1222216"/>
            <a:ext cx="6373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Voici la vue du calendrier des membres</a:t>
            </a:r>
          </a:p>
          <a:p>
            <a:r>
              <a:rPr lang="fr-CA" dirty="0"/>
              <a:t>Pour s’inscrire a un événement de membre cliquer sur l’événement en question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F929B-CC68-73C6-5842-E0019FA60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058" y="2234507"/>
            <a:ext cx="7514376" cy="42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3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849B2-8FBE-8B73-CCC6-95DB1A5D6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AEDA48-4497-AEAC-5E8F-158BB9E64193}"/>
              </a:ext>
            </a:extLst>
          </p:cNvPr>
          <p:cNvSpPr txBox="1"/>
          <p:nvPr/>
        </p:nvSpPr>
        <p:spPr>
          <a:xfrm>
            <a:off x="1711104" y="1113574"/>
            <a:ext cx="6373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Le Pop-up de l’événement s’affichera et cliquer sur Cliquez ce lien pour vous inscrire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A52A-BB5F-E006-93B5-45956A44D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06" y="1917070"/>
            <a:ext cx="7930836" cy="44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2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9CBA-0FF7-FB4A-5AF6-616F49E69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E76481-398E-29F5-0B45-86B3D6A8F988}"/>
              </a:ext>
            </a:extLst>
          </p:cNvPr>
          <p:cNvSpPr txBox="1"/>
          <p:nvPr/>
        </p:nvSpPr>
        <p:spPr>
          <a:xfrm>
            <a:off x="1706578" y="579420"/>
            <a:ext cx="637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Choisir les joueurs qui vont jouer dans votre quatuor et inscrire un commentaire au besoin et ensuite cliquer sur Enregistrer. Pour les invités non-membres, leurs noms et noms de famille est obligatoire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2A9A3-4331-3D73-5212-5736B8A18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84" y="1898397"/>
            <a:ext cx="8302028" cy="466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46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59B9-D357-C544-8117-860BC398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1700"/>
            </a:br>
            <a:r>
              <a:rPr lang="en-US" sz="1700"/>
              <a:t>Carte Golf Canada</a:t>
            </a:r>
            <a:br>
              <a:rPr lang="en-US" sz="1700"/>
            </a:br>
            <a:br>
              <a:rPr lang="en-US" sz="1700"/>
            </a:br>
            <a:r>
              <a:rPr lang="en-US" sz="1700"/>
              <a:t>Daniel Cléroux, capitaine</a:t>
            </a:r>
            <a:br>
              <a:rPr lang="en-US" sz="1700"/>
            </a:br>
            <a:endParaRPr lang="en-US" sz="1700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298AB3B-CCA1-4735-9DC5-5714AB8B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4" y="2159331"/>
            <a:ext cx="2915973" cy="32886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FFC48FF-8F7F-3D41-9AEF-A112D1AA3CC7}"/>
              </a:ext>
            </a:extLst>
          </p:cNvPr>
          <p:cNvSpPr txBox="1"/>
          <p:nvPr/>
        </p:nvSpPr>
        <p:spPr>
          <a:xfrm>
            <a:off x="4063160" y="609601"/>
            <a:ext cx="7054019" cy="5431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Avantages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Obtention de handicap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officiel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Développement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golf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Assurance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Dommage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Responsabilité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civile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vol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Abonnement au club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ligne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Apps Golf Canada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Visitez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sites de Golf Québec et Golf Canada pour plus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d'informations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605447F8-53D5-A265-AE54-D47EF760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74" y="5805618"/>
            <a:ext cx="879536" cy="8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681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</TotalTime>
  <Words>266</Words>
  <Application>Microsoft Office PowerPoint</Application>
  <PresentationFormat>Widescreen</PresentationFormat>
  <Paragraphs>40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</vt:lpstr>
      <vt:lpstr>TUTORIELS POUR GGGOLF ET GOLF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Carte Golf Canada  Daniel Cléroux, capitaine </vt:lpstr>
      <vt:lpstr>Golf Canada</vt:lpstr>
      <vt:lpstr>Golf Canada</vt:lpstr>
      <vt:lpstr>Golf Canada</vt:lpstr>
      <vt:lpstr>Golf Canada</vt:lpstr>
      <vt:lpstr>Golf Canada</vt:lpstr>
      <vt:lpstr>Golf Canada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 ce webinaire</dc:title>
  <dc:creator>Mark Fraser</dc:creator>
  <cp:lastModifiedBy>Cedric Ouellette</cp:lastModifiedBy>
  <cp:revision>227</cp:revision>
  <dcterms:created xsi:type="dcterms:W3CDTF">2020-05-19T15:16:41Z</dcterms:created>
  <dcterms:modified xsi:type="dcterms:W3CDTF">2025-04-25T13:23:49Z</dcterms:modified>
</cp:coreProperties>
</file>